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906000" type="A4"/>
  <p:notesSz cx="6858000" cy="9144000"/>
  <p:custDataLst>
    <p:tags r:id="rId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430" y="-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87D4-0B0D-4746-82B6-89A67460E3EF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3A13-5E3C-4ABE-867B-BF9D53DFB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9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87D4-0B0D-4746-82B6-89A67460E3EF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3A13-5E3C-4ABE-867B-BF9D53DFB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30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87D4-0B0D-4746-82B6-89A67460E3EF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3A13-5E3C-4ABE-867B-BF9D53DFB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5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87D4-0B0D-4746-82B6-89A67460E3EF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3A13-5E3C-4ABE-867B-BF9D53DFB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27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87D4-0B0D-4746-82B6-89A67460E3EF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3A13-5E3C-4ABE-867B-BF9D53DFB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9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87D4-0B0D-4746-82B6-89A67460E3EF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3A13-5E3C-4ABE-867B-BF9D53DFB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23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87D4-0B0D-4746-82B6-89A67460E3EF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3A13-5E3C-4ABE-867B-BF9D53DFB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70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87D4-0B0D-4746-82B6-89A67460E3EF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3A13-5E3C-4ABE-867B-BF9D53DFB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06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87D4-0B0D-4746-82B6-89A67460E3EF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3A13-5E3C-4ABE-867B-BF9D53DFB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660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87D4-0B0D-4746-82B6-89A67460E3EF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3A13-5E3C-4ABE-867B-BF9D53DFB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24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87D4-0B0D-4746-82B6-89A67460E3EF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3A13-5E3C-4ABE-867B-BF9D53DFB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06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687D4-0B0D-4746-82B6-89A67460E3EF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C3A13-5E3C-4ABE-867B-BF9D53DFB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4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4760" y="128464"/>
            <a:ext cx="6792919" cy="1224136"/>
          </a:xfrm>
          <a:prstGeom prst="roundRect">
            <a:avLst/>
          </a:prstGeom>
          <a:solidFill>
            <a:srgbClr val="1D2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358" y="148784"/>
            <a:ext cx="498884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ПАМЯТКА </a:t>
            </a:r>
          </a:p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о действиях при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угрозе террористического акта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376" y="128464"/>
            <a:ext cx="1146984" cy="12241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564556"/>
            <a:ext cx="666936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Признаки</a:t>
            </a:r>
            <a:r>
              <a:rPr lang="ru-RU" dirty="0"/>
              <a:t>, указывающие на  возможность установки взрывного устройства: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сверток</a:t>
            </a:r>
            <a:r>
              <a:rPr lang="ru-RU" dirty="0"/>
              <a:t>, пакет или какой-либо предмет, оставленный в транспорте, подъезде и т. д.;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натянутая </a:t>
            </a:r>
            <a:r>
              <a:rPr lang="ru-RU" dirty="0"/>
              <a:t>проволока или шнур;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провода</a:t>
            </a:r>
            <a:r>
              <a:rPr lang="ru-RU" dirty="0"/>
              <a:t>, изоляционная лента, свисающая из-под машины.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!</a:t>
            </a:r>
            <a:r>
              <a:rPr lang="ru-RU" dirty="0"/>
              <a:t> Заметив подозрительный предмет, не подходите близко, немедленно сообщите о находке в милицию или по телефону 01.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!</a:t>
            </a:r>
            <a:r>
              <a:rPr lang="ru-RU" dirty="0"/>
              <a:t> Не позволяйте случайным людям трогать такие предметы и самостоятельно их обезвреживать.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!</a:t>
            </a:r>
            <a:r>
              <a:rPr lang="ru-RU" dirty="0"/>
              <a:t> Если взрыв неизбежен, быстро ложитесь и прикройте голову руками.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!</a:t>
            </a:r>
            <a:r>
              <a:rPr lang="ru-RU" dirty="0"/>
              <a:t> Безопасные пространства в здании при взрыве – дверные проемы несущих стен, ванная комната, места рядом с массивной деревянной мебелью.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! </a:t>
            </a:r>
            <a:r>
              <a:rPr lang="ru-RU" dirty="0"/>
              <a:t>Держитесь подальше от окон, зеркал, светильников.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!</a:t>
            </a:r>
            <a:r>
              <a:rPr lang="ru-RU" dirty="0"/>
              <a:t> При угрозе взрыва на улице отойдите в сторону, спрячьтесь за угол, выступ здания, если такой возможности нет, выбегите на середину улицы, подальше от зданий и сооружений, столбов линий электропередач.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8960971"/>
            <a:ext cx="6792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Внимание! Обезвреживание взрывоопасного предмета производится только специалистами МВД, ФСБ, МЧС.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5" b="100000" l="1094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582" y="3603894"/>
            <a:ext cx="3100210" cy="197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833">
                        <a14:foregroundMark x1="57833" y1="53333" x2="82167" y2="6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63" y="3747869"/>
            <a:ext cx="1724241" cy="1724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6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49d13388a91b93e1bf3385e847c49786ca6f4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176</Words>
  <Application>Microsoft Office PowerPoint</Application>
  <PresentationFormat>Лист A4 (210x297 мм)</PresentationFormat>
  <Paragraphs>22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Acer_07</dc:creator>
  <cp:lastModifiedBy>КОУМЦ_01</cp:lastModifiedBy>
  <cp:revision>25</cp:revision>
  <dcterms:created xsi:type="dcterms:W3CDTF">2014-03-27T02:49:45Z</dcterms:created>
  <dcterms:modified xsi:type="dcterms:W3CDTF">2015-05-27T07:57:41Z</dcterms:modified>
</cp:coreProperties>
</file>